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69" r:id="rId3"/>
  </p:sldIdLst>
  <p:sldSz cx="7556500" cy="106934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5" autoAdjust="0"/>
    <p:restoredTop sz="94660"/>
  </p:normalViewPr>
  <p:slideViewPr>
    <p:cSldViewPr>
      <p:cViewPr>
        <p:scale>
          <a:sx n="70" d="100"/>
          <a:sy n="70" d="100"/>
        </p:scale>
        <p:origin x="-162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36" y="-90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6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2C915-D667-4F43-91CC-8CC8FB397C8A}" type="datetimeFigureOut">
              <a:rPr lang="en-AU" smtClean="0"/>
              <a:t>30/05/2019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6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C71A3-A961-478D-939B-FAB04ABA0B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758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243" y="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1DCCC-222E-44A1-86DA-E06A6E47FF06}" type="datetimeFigureOut">
              <a:rPr lang="en-AU" smtClean="0"/>
              <a:t>30/05/2019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2475"/>
            <a:ext cx="265430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59" y="4760145"/>
            <a:ext cx="5513032" cy="45093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859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243" y="951859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0DBAF-32DD-40EF-A5CF-184E7145F7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65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28860" y="1828080"/>
            <a:ext cx="7231450" cy="304800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endParaRPr lang="en-AU" sz="10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328225" y="5194300"/>
            <a:ext cx="7231450" cy="304800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endParaRPr lang="en-AU" sz="10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3"/>
          </p:nvPr>
        </p:nvSpPr>
        <p:spPr>
          <a:xfrm>
            <a:off x="368300" y="1212850"/>
            <a:ext cx="2667000" cy="2286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60" name="Text Placeholder 19"/>
          <p:cNvSpPr>
            <a:spLocks noGrp="1"/>
          </p:cNvSpPr>
          <p:nvPr>
            <p:ph type="body" sz="quarter" idx="130"/>
          </p:nvPr>
        </p:nvSpPr>
        <p:spPr>
          <a:xfrm>
            <a:off x="16446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1" name="Text Placeholder 19"/>
          <p:cNvSpPr>
            <a:spLocks noGrp="1"/>
          </p:cNvSpPr>
          <p:nvPr>
            <p:ph type="body" sz="quarter" idx="131"/>
          </p:nvPr>
        </p:nvSpPr>
        <p:spPr>
          <a:xfrm>
            <a:off x="30924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2" name="Text Placeholder 19"/>
          <p:cNvSpPr>
            <a:spLocks noGrp="1"/>
          </p:cNvSpPr>
          <p:nvPr>
            <p:ph type="body" sz="quarter" idx="132"/>
          </p:nvPr>
        </p:nvSpPr>
        <p:spPr>
          <a:xfrm>
            <a:off x="45402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3" name="Text Placeholder 19"/>
          <p:cNvSpPr>
            <a:spLocks noGrp="1"/>
          </p:cNvSpPr>
          <p:nvPr>
            <p:ph type="body" sz="quarter" idx="133"/>
          </p:nvPr>
        </p:nvSpPr>
        <p:spPr>
          <a:xfrm>
            <a:off x="59880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4" name="Text Placeholder 19"/>
          <p:cNvSpPr>
            <a:spLocks noGrp="1"/>
          </p:cNvSpPr>
          <p:nvPr>
            <p:ph type="body" sz="quarter" idx="134"/>
          </p:nvPr>
        </p:nvSpPr>
        <p:spPr>
          <a:xfrm>
            <a:off x="2063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5" name="Text Placeholder 19"/>
          <p:cNvSpPr>
            <a:spLocks noGrp="1"/>
          </p:cNvSpPr>
          <p:nvPr>
            <p:ph type="body" sz="quarter" idx="135"/>
          </p:nvPr>
        </p:nvSpPr>
        <p:spPr>
          <a:xfrm>
            <a:off x="16541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6" name="Text Placeholder 19"/>
          <p:cNvSpPr>
            <a:spLocks noGrp="1"/>
          </p:cNvSpPr>
          <p:nvPr>
            <p:ph type="body" sz="quarter" idx="136"/>
          </p:nvPr>
        </p:nvSpPr>
        <p:spPr>
          <a:xfrm>
            <a:off x="31019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7" name="Text Placeholder 19"/>
          <p:cNvSpPr>
            <a:spLocks noGrp="1"/>
          </p:cNvSpPr>
          <p:nvPr>
            <p:ph type="body" sz="quarter" idx="137"/>
          </p:nvPr>
        </p:nvSpPr>
        <p:spPr>
          <a:xfrm>
            <a:off x="45497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8" name="Text Placeholder 19"/>
          <p:cNvSpPr>
            <a:spLocks noGrp="1"/>
          </p:cNvSpPr>
          <p:nvPr>
            <p:ph type="body" sz="quarter" idx="138"/>
          </p:nvPr>
        </p:nvSpPr>
        <p:spPr>
          <a:xfrm>
            <a:off x="59975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9" name="Text Placeholder 19"/>
          <p:cNvSpPr>
            <a:spLocks noGrp="1"/>
          </p:cNvSpPr>
          <p:nvPr>
            <p:ph type="body" sz="quarter" idx="139"/>
          </p:nvPr>
        </p:nvSpPr>
        <p:spPr>
          <a:xfrm>
            <a:off x="2063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0" name="Text Placeholder 19"/>
          <p:cNvSpPr>
            <a:spLocks noGrp="1"/>
          </p:cNvSpPr>
          <p:nvPr>
            <p:ph type="body" sz="quarter" idx="140"/>
          </p:nvPr>
        </p:nvSpPr>
        <p:spPr>
          <a:xfrm>
            <a:off x="16541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1" name="Text Placeholder 19"/>
          <p:cNvSpPr>
            <a:spLocks noGrp="1"/>
          </p:cNvSpPr>
          <p:nvPr>
            <p:ph type="body" sz="quarter" idx="141"/>
          </p:nvPr>
        </p:nvSpPr>
        <p:spPr>
          <a:xfrm>
            <a:off x="31019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2" name="Text Placeholder 19"/>
          <p:cNvSpPr>
            <a:spLocks noGrp="1"/>
          </p:cNvSpPr>
          <p:nvPr>
            <p:ph type="body" sz="quarter" idx="142"/>
          </p:nvPr>
        </p:nvSpPr>
        <p:spPr>
          <a:xfrm>
            <a:off x="45497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3" name="Text Placeholder 19"/>
          <p:cNvSpPr>
            <a:spLocks noGrp="1"/>
          </p:cNvSpPr>
          <p:nvPr>
            <p:ph type="body" sz="quarter" idx="143"/>
          </p:nvPr>
        </p:nvSpPr>
        <p:spPr>
          <a:xfrm>
            <a:off x="59975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4" name="Text Placeholder 19"/>
          <p:cNvSpPr>
            <a:spLocks noGrp="1"/>
          </p:cNvSpPr>
          <p:nvPr>
            <p:ph type="body" sz="quarter" idx="144"/>
          </p:nvPr>
        </p:nvSpPr>
        <p:spPr>
          <a:xfrm>
            <a:off x="2063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5" name="Text Placeholder 19"/>
          <p:cNvSpPr>
            <a:spLocks noGrp="1"/>
          </p:cNvSpPr>
          <p:nvPr>
            <p:ph type="body" sz="quarter" idx="145"/>
          </p:nvPr>
        </p:nvSpPr>
        <p:spPr>
          <a:xfrm>
            <a:off x="16541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6" name="Text Placeholder 19"/>
          <p:cNvSpPr>
            <a:spLocks noGrp="1"/>
          </p:cNvSpPr>
          <p:nvPr>
            <p:ph type="body" sz="quarter" idx="146"/>
          </p:nvPr>
        </p:nvSpPr>
        <p:spPr>
          <a:xfrm>
            <a:off x="31019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7" name="Text Placeholder 19"/>
          <p:cNvSpPr>
            <a:spLocks noGrp="1"/>
          </p:cNvSpPr>
          <p:nvPr>
            <p:ph type="body" sz="quarter" idx="147"/>
          </p:nvPr>
        </p:nvSpPr>
        <p:spPr>
          <a:xfrm>
            <a:off x="45497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8" name="Text Placeholder 19"/>
          <p:cNvSpPr>
            <a:spLocks noGrp="1"/>
          </p:cNvSpPr>
          <p:nvPr>
            <p:ph type="body" sz="quarter" idx="148"/>
          </p:nvPr>
        </p:nvSpPr>
        <p:spPr>
          <a:xfrm>
            <a:off x="59975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83" name="Picture Placeholder 13"/>
          <p:cNvSpPr>
            <a:spLocks noGrp="1" noChangeAspect="1"/>
          </p:cNvSpPr>
          <p:nvPr>
            <p:ph type="pic" sz="quarter" idx="153" hasCustomPrompt="1"/>
          </p:nvPr>
        </p:nvSpPr>
        <p:spPr>
          <a:xfrm>
            <a:off x="181098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4" name="Picture Placeholder 13"/>
          <p:cNvSpPr>
            <a:spLocks noGrp="1" noChangeAspect="1"/>
          </p:cNvSpPr>
          <p:nvPr>
            <p:ph type="pic" sz="quarter" idx="154" hasCustomPrompt="1"/>
          </p:nvPr>
        </p:nvSpPr>
        <p:spPr>
          <a:xfrm>
            <a:off x="325679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5" name="Picture Placeholder 13"/>
          <p:cNvSpPr>
            <a:spLocks noGrp="1" noChangeAspect="1"/>
          </p:cNvSpPr>
          <p:nvPr>
            <p:ph type="pic" sz="quarter" idx="155" hasCustomPrompt="1"/>
          </p:nvPr>
        </p:nvSpPr>
        <p:spPr>
          <a:xfrm>
            <a:off x="470260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6" name="Picture Placeholder 13"/>
          <p:cNvSpPr>
            <a:spLocks noGrp="1" noChangeAspect="1"/>
          </p:cNvSpPr>
          <p:nvPr>
            <p:ph type="pic" sz="quarter" idx="156" hasCustomPrompt="1"/>
          </p:nvPr>
        </p:nvSpPr>
        <p:spPr>
          <a:xfrm>
            <a:off x="6148410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7" name="Picture Placeholder 13"/>
          <p:cNvSpPr>
            <a:spLocks noGrp="1" noChangeAspect="1"/>
          </p:cNvSpPr>
          <p:nvPr>
            <p:ph type="pic" sz="quarter" idx="157" hasCustomPrompt="1"/>
          </p:nvPr>
        </p:nvSpPr>
        <p:spPr>
          <a:xfrm>
            <a:off x="37654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89" name="Picture Placeholder 13"/>
          <p:cNvSpPr>
            <a:spLocks noGrp="1" noChangeAspect="1"/>
          </p:cNvSpPr>
          <p:nvPr>
            <p:ph type="pic" sz="quarter" idx="158" hasCustomPrompt="1"/>
          </p:nvPr>
        </p:nvSpPr>
        <p:spPr>
          <a:xfrm>
            <a:off x="182235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0" name="Picture Placeholder 13"/>
          <p:cNvSpPr>
            <a:spLocks noGrp="1" noChangeAspect="1"/>
          </p:cNvSpPr>
          <p:nvPr>
            <p:ph type="pic" sz="quarter" idx="159" hasCustomPrompt="1"/>
          </p:nvPr>
        </p:nvSpPr>
        <p:spPr>
          <a:xfrm>
            <a:off x="326816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1" name="Picture Placeholder 13"/>
          <p:cNvSpPr>
            <a:spLocks noGrp="1" noChangeAspect="1"/>
          </p:cNvSpPr>
          <p:nvPr>
            <p:ph type="pic" sz="quarter" idx="160" hasCustomPrompt="1"/>
          </p:nvPr>
        </p:nvSpPr>
        <p:spPr>
          <a:xfrm>
            <a:off x="471397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2" name="Picture Placeholder 13"/>
          <p:cNvSpPr>
            <a:spLocks noGrp="1" noChangeAspect="1"/>
          </p:cNvSpPr>
          <p:nvPr>
            <p:ph type="pic" sz="quarter" idx="161" hasCustomPrompt="1"/>
          </p:nvPr>
        </p:nvSpPr>
        <p:spPr>
          <a:xfrm>
            <a:off x="6159785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3" name="Picture Placeholder 13"/>
          <p:cNvSpPr>
            <a:spLocks noGrp="1" noChangeAspect="1"/>
          </p:cNvSpPr>
          <p:nvPr>
            <p:ph type="pic" sz="quarter" idx="162" hasCustomPrompt="1"/>
          </p:nvPr>
        </p:nvSpPr>
        <p:spPr>
          <a:xfrm>
            <a:off x="37881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94" name="Picture Placeholder 13"/>
          <p:cNvSpPr>
            <a:spLocks noGrp="1" noChangeAspect="1"/>
          </p:cNvSpPr>
          <p:nvPr>
            <p:ph type="pic" sz="quarter" idx="163" hasCustomPrompt="1"/>
          </p:nvPr>
        </p:nvSpPr>
        <p:spPr>
          <a:xfrm>
            <a:off x="182462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5" name="Picture Placeholder 13"/>
          <p:cNvSpPr>
            <a:spLocks noGrp="1" noChangeAspect="1"/>
          </p:cNvSpPr>
          <p:nvPr>
            <p:ph type="pic" sz="quarter" idx="164" hasCustomPrompt="1"/>
          </p:nvPr>
        </p:nvSpPr>
        <p:spPr>
          <a:xfrm>
            <a:off x="327043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6" name="Picture Placeholder 13"/>
          <p:cNvSpPr>
            <a:spLocks noGrp="1" noChangeAspect="1"/>
          </p:cNvSpPr>
          <p:nvPr>
            <p:ph type="pic" sz="quarter" idx="165" hasCustomPrompt="1"/>
          </p:nvPr>
        </p:nvSpPr>
        <p:spPr>
          <a:xfrm>
            <a:off x="471624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7" name="Picture Placeholder 13"/>
          <p:cNvSpPr>
            <a:spLocks noGrp="1" noChangeAspect="1"/>
          </p:cNvSpPr>
          <p:nvPr>
            <p:ph type="pic" sz="quarter" idx="166" hasCustomPrompt="1"/>
          </p:nvPr>
        </p:nvSpPr>
        <p:spPr>
          <a:xfrm>
            <a:off x="6162057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8" name="Picture Placeholder 13"/>
          <p:cNvSpPr>
            <a:spLocks noGrp="1" noChangeAspect="1"/>
          </p:cNvSpPr>
          <p:nvPr>
            <p:ph type="pic" sz="quarter" idx="167" hasCustomPrompt="1"/>
          </p:nvPr>
        </p:nvSpPr>
        <p:spPr>
          <a:xfrm>
            <a:off x="37654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104" name="Picture Placeholder 13"/>
          <p:cNvSpPr>
            <a:spLocks noGrp="1" noChangeAspect="1"/>
          </p:cNvSpPr>
          <p:nvPr>
            <p:ph type="pic" sz="quarter" idx="168" hasCustomPrompt="1"/>
          </p:nvPr>
        </p:nvSpPr>
        <p:spPr>
          <a:xfrm>
            <a:off x="182235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105" name="Picture Placeholder 13"/>
          <p:cNvSpPr>
            <a:spLocks noGrp="1" noChangeAspect="1"/>
          </p:cNvSpPr>
          <p:nvPr>
            <p:ph type="pic" sz="quarter" idx="169" hasCustomPrompt="1"/>
          </p:nvPr>
        </p:nvSpPr>
        <p:spPr>
          <a:xfrm>
            <a:off x="326816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106" name="Picture Placeholder 13"/>
          <p:cNvSpPr>
            <a:spLocks noGrp="1" noChangeAspect="1"/>
          </p:cNvSpPr>
          <p:nvPr>
            <p:ph type="pic" sz="quarter" idx="170" hasCustomPrompt="1"/>
          </p:nvPr>
        </p:nvSpPr>
        <p:spPr>
          <a:xfrm>
            <a:off x="471397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107" name="Picture Placeholder 13"/>
          <p:cNvSpPr>
            <a:spLocks noGrp="1" noChangeAspect="1"/>
          </p:cNvSpPr>
          <p:nvPr>
            <p:ph type="pic" sz="quarter" idx="171" hasCustomPrompt="1"/>
          </p:nvPr>
        </p:nvSpPr>
        <p:spPr>
          <a:xfrm>
            <a:off x="6159785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9" name="Text Placeholder 19"/>
          <p:cNvSpPr>
            <a:spLocks noGrp="1"/>
          </p:cNvSpPr>
          <p:nvPr>
            <p:ph type="body" sz="quarter" idx="172"/>
          </p:nvPr>
        </p:nvSpPr>
        <p:spPr>
          <a:xfrm>
            <a:off x="210498" y="4836474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00" name="Picture Placeholder 13"/>
          <p:cNvSpPr>
            <a:spLocks noGrp="1" noChangeAspect="1"/>
          </p:cNvSpPr>
          <p:nvPr>
            <p:ph type="pic" sz="quarter" idx="173" hasCustomPrompt="1"/>
          </p:nvPr>
        </p:nvSpPr>
        <p:spPr>
          <a:xfrm>
            <a:off x="376829" y="3696479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101" name="Rectangle 100"/>
          <p:cNvSpPr/>
          <p:nvPr userDrawn="1"/>
        </p:nvSpPr>
        <p:spPr>
          <a:xfrm>
            <a:off x="6053" y="2391380"/>
            <a:ext cx="756031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object 3"/>
          <p:cNvSpPr txBox="1"/>
          <p:nvPr userDrawn="1"/>
        </p:nvSpPr>
        <p:spPr>
          <a:xfrm>
            <a:off x="3197766" y="3240036"/>
            <a:ext cx="14359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AU" sz="1000" b="1" spc="-15" dirty="0" smtClean="0">
                <a:solidFill>
                  <a:srgbClr val="231F20"/>
                </a:solidFill>
                <a:latin typeface="Open Sans"/>
                <a:cs typeface="Open Sans"/>
              </a:rPr>
              <a:t>Concession card</a:t>
            </a:r>
            <a:endParaRPr sz="1000" b="1" dirty="0">
              <a:latin typeface="Open Sans"/>
              <a:cs typeface="Open Sans"/>
            </a:endParaRPr>
          </a:p>
        </p:txBody>
      </p:sp>
      <p:sp>
        <p:nvSpPr>
          <p:cNvPr id="103" name="object 4"/>
          <p:cNvSpPr txBox="1"/>
          <p:nvPr userDrawn="1"/>
        </p:nvSpPr>
        <p:spPr>
          <a:xfrm>
            <a:off x="1658801" y="3240036"/>
            <a:ext cx="13309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AU" sz="1000" b="1" spc="-15" dirty="0" smtClean="0">
                <a:solidFill>
                  <a:srgbClr val="231F20"/>
                </a:solidFill>
                <a:latin typeface="Open Sans"/>
                <a:cs typeface="Open Sans"/>
              </a:rPr>
              <a:t>Card</a:t>
            </a:r>
            <a:endParaRPr sz="900" b="1" dirty="0">
              <a:latin typeface="Open Sans"/>
              <a:cs typeface="Open Sans"/>
            </a:endParaRPr>
          </a:p>
        </p:txBody>
      </p:sp>
      <p:sp>
        <p:nvSpPr>
          <p:cNvPr id="108" name="object 7"/>
          <p:cNvSpPr txBox="1"/>
          <p:nvPr userDrawn="1"/>
        </p:nvSpPr>
        <p:spPr>
          <a:xfrm>
            <a:off x="6171031" y="3240036"/>
            <a:ext cx="10261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AU" sz="1000" b="1" spc="-15" dirty="0" smtClean="0">
                <a:solidFill>
                  <a:srgbClr val="231F20"/>
                </a:solidFill>
                <a:latin typeface="Open Sans"/>
                <a:cs typeface="Open Sans"/>
              </a:rPr>
              <a:t>Receipt</a:t>
            </a:r>
            <a:endParaRPr sz="1000" b="1" dirty="0">
              <a:latin typeface="Open Sans"/>
              <a:cs typeface="Open Sans"/>
            </a:endParaRPr>
          </a:p>
        </p:txBody>
      </p:sp>
      <p:sp>
        <p:nvSpPr>
          <p:cNvPr id="109" name="object 9"/>
          <p:cNvSpPr txBox="1"/>
          <p:nvPr userDrawn="1"/>
        </p:nvSpPr>
        <p:spPr>
          <a:xfrm>
            <a:off x="4873686" y="3240036"/>
            <a:ext cx="116895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AU" sz="1000" b="1" spc="-15" dirty="0" smtClean="0">
                <a:solidFill>
                  <a:srgbClr val="231F20"/>
                </a:solidFill>
                <a:latin typeface="Open Sans"/>
                <a:cs typeface="Open Sans"/>
              </a:rPr>
              <a:t>How much does it cost?</a:t>
            </a:r>
            <a:endParaRPr sz="1000" b="1" dirty="0">
              <a:latin typeface="Open Sans"/>
              <a:cs typeface="Open Sans"/>
            </a:endParaRPr>
          </a:p>
        </p:txBody>
      </p:sp>
      <p:pic>
        <p:nvPicPr>
          <p:cNvPr id="110" name="Picture 2" descr="C:\Users\abrennan\Annie\ILC Grant 2018-2020\Project outputs\Pictogram\Retail\shutterstock_13892059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63" b="11431"/>
          <a:stretch/>
        </p:blipFill>
        <p:spPr bwMode="auto">
          <a:xfrm rot="16200000">
            <a:off x="305145" y="2007449"/>
            <a:ext cx="1071975" cy="122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3" descr="C:\Users\abrennan\Annie\ILC Grant 2018-2020\Project outputs\Pictogram\Retail\Card\Car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099299"/>
            <a:ext cx="1165071" cy="104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4" descr="C:\Users\abrennan\Annie\ILC Grant 2018-2020\Project outputs\Pictogram\Trades &amp; utilities\Pictures\Concession\Concession card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410" y="2229397"/>
            <a:ext cx="1473200" cy="94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object 4"/>
          <p:cNvSpPr txBox="1"/>
          <p:nvPr userDrawn="1"/>
        </p:nvSpPr>
        <p:spPr>
          <a:xfrm>
            <a:off x="124214" y="3240036"/>
            <a:ext cx="13309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AU" sz="1000" b="1" spc="-15" dirty="0" smtClean="0">
                <a:solidFill>
                  <a:srgbClr val="231F20"/>
                </a:solidFill>
                <a:latin typeface="Open Sans"/>
                <a:cs typeface="Open Sans"/>
              </a:rPr>
              <a:t>Cash</a:t>
            </a:r>
            <a:endParaRPr sz="1000" b="1" dirty="0">
              <a:latin typeface="Open Sans"/>
              <a:cs typeface="Open Sans"/>
            </a:endParaRPr>
          </a:p>
        </p:txBody>
      </p:sp>
      <p:pic>
        <p:nvPicPr>
          <p:cNvPr id="114" name="Picture 6" descr="C:\Users\abrennan\Annie\ILC Grant 2018-2020\Project outputs\Pictogram\Retail\Receipt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255" y="2112496"/>
            <a:ext cx="966505" cy="96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8" descr="C:\Users\abrennan\Annie\ILC Grant 2018-2020\Project outputs\Pictogram\Trades &amp; utilities\Pictures\How much does it cost\How much does it cost_AUD.png"/>
          <p:cNvPicPr>
            <a:picLocks noChangeAspect="1" noChangeArrowheads="1"/>
          </p:cNvPicPr>
          <p:nvPr userDrawn="1"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088" y="2148468"/>
            <a:ext cx="1044128" cy="108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28860" y="1828080"/>
            <a:ext cx="7231450" cy="304800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endParaRPr lang="en-AU" sz="10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328225" y="5194300"/>
            <a:ext cx="7231450" cy="304800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endParaRPr lang="en-AU" sz="10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53"/>
          </p:nvPr>
        </p:nvSpPr>
        <p:spPr>
          <a:xfrm>
            <a:off x="368300" y="1212850"/>
            <a:ext cx="2667000" cy="2286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6" name="Text Placeholder 19"/>
          <p:cNvSpPr>
            <a:spLocks noGrp="1"/>
          </p:cNvSpPr>
          <p:nvPr>
            <p:ph type="body" sz="quarter" idx="130"/>
          </p:nvPr>
        </p:nvSpPr>
        <p:spPr>
          <a:xfrm>
            <a:off x="16446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31"/>
          </p:nvPr>
        </p:nvSpPr>
        <p:spPr>
          <a:xfrm>
            <a:off x="30924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32"/>
          </p:nvPr>
        </p:nvSpPr>
        <p:spPr>
          <a:xfrm>
            <a:off x="45402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33"/>
          </p:nvPr>
        </p:nvSpPr>
        <p:spPr>
          <a:xfrm>
            <a:off x="59880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34"/>
          </p:nvPr>
        </p:nvSpPr>
        <p:spPr>
          <a:xfrm>
            <a:off x="2063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35"/>
          </p:nvPr>
        </p:nvSpPr>
        <p:spPr>
          <a:xfrm>
            <a:off x="16541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36"/>
          </p:nvPr>
        </p:nvSpPr>
        <p:spPr>
          <a:xfrm>
            <a:off x="31019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7"/>
          </p:nvPr>
        </p:nvSpPr>
        <p:spPr>
          <a:xfrm>
            <a:off x="45497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4" name="Text Placeholder 19"/>
          <p:cNvSpPr>
            <a:spLocks noGrp="1"/>
          </p:cNvSpPr>
          <p:nvPr>
            <p:ph type="body" sz="quarter" idx="138"/>
          </p:nvPr>
        </p:nvSpPr>
        <p:spPr>
          <a:xfrm>
            <a:off x="59975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39"/>
          </p:nvPr>
        </p:nvSpPr>
        <p:spPr>
          <a:xfrm>
            <a:off x="2063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40"/>
          </p:nvPr>
        </p:nvSpPr>
        <p:spPr>
          <a:xfrm>
            <a:off x="16541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41"/>
          </p:nvPr>
        </p:nvSpPr>
        <p:spPr>
          <a:xfrm>
            <a:off x="31019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2"/>
          </p:nvPr>
        </p:nvSpPr>
        <p:spPr>
          <a:xfrm>
            <a:off x="45497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43"/>
          </p:nvPr>
        </p:nvSpPr>
        <p:spPr>
          <a:xfrm>
            <a:off x="59975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4"/>
          </p:nvPr>
        </p:nvSpPr>
        <p:spPr>
          <a:xfrm>
            <a:off x="2063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5"/>
          </p:nvPr>
        </p:nvSpPr>
        <p:spPr>
          <a:xfrm>
            <a:off x="16541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46"/>
          </p:nvPr>
        </p:nvSpPr>
        <p:spPr>
          <a:xfrm>
            <a:off x="31019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47"/>
          </p:nvPr>
        </p:nvSpPr>
        <p:spPr>
          <a:xfrm>
            <a:off x="45497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8"/>
          </p:nvPr>
        </p:nvSpPr>
        <p:spPr>
          <a:xfrm>
            <a:off x="59975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25" name="Picture Placeholder 13"/>
          <p:cNvSpPr>
            <a:spLocks noGrp="1" noChangeAspect="1"/>
          </p:cNvSpPr>
          <p:nvPr>
            <p:ph type="pic" sz="quarter" idx="153" hasCustomPrompt="1"/>
          </p:nvPr>
        </p:nvSpPr>
        <p:spPr>
          <a:xfrm>
            <a:off x="181098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26" name="Picture Placeholder 13"/>
          <p:cNvSpPr>
            <a:spLocks noGrp="1" noChangeAspect="1"/>
          </p:cNvSpPr>
          <p:nvPr>
            <p:ph type="pic" sz="quarter" idx="154" hasCustomPrompt="1"/>
          </p:nvPr>
        </p:nvSpPr>
        <p:spPr>
          <a:xfrm>
            <a:off x="325679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27" name="Picture Placeholder 13"/>
          <p:cNvSpPr>
            <a:spLocks noGrp="1" noChangeAspect="1"/>
          </p:cNvSpPr>
          <p:nvPr>
            <p:ph type="pic" sz="quarter" idx="155" hasCustomPrompt="1"/>
          </p:nvPr>
        </p:nvSpPr>
        <p:spPr>
          <a:xfrm>
            <a:off x="470260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28" name="Picture Placeholder 13"/>
          <p:cNvSpPr>
            <a:spLocks noGrp="1" noChangeAspect="1"/>
          </p:cNvSpPr>
          <p:nvPr>
            <p:ph type="pic" sz="quarter" idx="156" hasCustomPrompt="1"/>
          </p:nvPr>
        </p:nvSpPr>
        <p:spPr>
          <a:xfrm>
            <a:off x="6148410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29" name="Picture Placeholder 13"/>
          <p:cNvSpPr>
            <a:spLocks noGrp="1" noChangeAspect="1"/>
          </p:cNvSpPr>
          <p:nvPr>
            <p:ph type="pic" sz="quarter" idx="157" hasCustomPrompt="1"/>
          </p:nvPr>
        </p:nvSpPr>
        <p:spPr>
          <a:xfrm>
            <a:off x="37654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30" name="Picture Placeholder 13"/>
          <p:cNvSpPr>
            <a:spLocks noGrp="1" noChangeAspect="1"/>
          </p:cNvSpPr>
          <p:nvPr>
            <p:ph type="pic" sz="quarter" idx="158" hasCustomPrompt="1"/>
          </p:nvPr>
        </p:nvSpPr>
        <p:spPr>
          <a:xfrm>
            <a:off x="182235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1" name="Picture Placeholder 13"/>
          <p:cNvSpPr>
            <a:spLocks noGrp="1" noChangeAspect="1"/>
          </p:cNvSpPr>
          <p:nvPr>
            <p:ph type="pic" sz="quarter" idx="159" hasCustomPrompt="1"/>
          </p:nvPr>
        </p:nvSpPr>
        <p:spPr>
          <a:xfrm>
            <a:off x="326816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2" name="Picture Placeholder 13"/>
          <p:cNvSpPr>
            <a:spLocks noGrp="1" noChangeAspect="1"/>
          </p:cNvSpPr>
          <p:nvPr>
            <p:ph type="pic" sz="quarter" idx="160" hasCustomPrompt="1"/>
          </p:nvPr>
        </p:nvSpPr>
        <p:spPr>
          <a:xfrm>
            <a:off x="471397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3" name="Picture Placeholder 13"/>
          <p:cNvSpPr>
            <a:spLocks noGrp="1" noChangeAspect="1"/>
          </p:cNvSpPr>
          <p:nvPr>
            <p:ph type="pic" sz="quarter" idx="161" hasCustomPrompt="1"/>
          </p:nvPr>
        </p:nvSpPr>
        <p:spPr>
          <a:xfrm>
            <a:off x="6159785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4" name="Picture Placeholder 13"/>
          <p:cNvSpPr>
            <a:spLocks noGrp="1" noChangeAspect="1"/>
          </p:cNvSpPr>
          <p:nvPr>
            <p:ph type="pic" sz="quarter" idx="162" hasCustomPrompt="1"/>
          </p:nvPr>
        </p:nvSpPr>
        <p:spPr>
          <a:xfrm>
            <a:off x="37881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35" name="Picture Placeholder 13"/>
          <p:cNvSpPr>
            <a:spLocks noGrp="1" noChangeAspect="1"/>
          </p:cNvSpPr>
          <p:nvPr>
            <p:ph type="pic" sz="quarter" idx="163" hasCustomPrompt="1"/>
          </p:nvPr>
        </p:nvSpPr>
        <p:spPr>
          <a:xfrm>
            <a:off x="182462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6" name="Picture Placeholder 13"/>
          <p:cNvSpPr>
            <a:spLocks noGrp="1" noChangeAspect="1"/>
          </p:cNvSpPr>
          <p:nvPr>
            <p:ph type="pic" sz="quarter" idx="164" hasCustomPrompt="1"/>
          </p:nvPr>
        </p:nvSpPr>
        <p:spPr>
          <a:xfrm>
            <a:off x="327043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7" name="Picture Placeholder 13"/>
          <p:cNvSpPr>
            <a:spLocks noGrp="1" noChangeAspect="1"/>
          </p:cNvSpPr>
          <p:nvPr>
            <p:ph type="pic" sz="quarter" idx="165" hasCustomPrompt="1"/>
          </p:nvPr>
        </p:nvSpPr>
        <p:spPr>
          <a:xfrm>
            <a:off x="471624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8" name="Picture Placeholder 13"/>
          <p:cNvSpPr>
            <a:spLocks noGrp="1" noChangeAspect="1"/>
          </p:cNvSpPr>
          <p:nvPr>
            <p:ph type="pic" sz="quarter" idx="166" hasCustomPrompt="1"/>
          </p:nvPr>
        </p:nvSpPr>
        <p:spPr>
          <a:xfrm>
            <a:off x="6162057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9" name="Picture Placeholder 13"/>
          <p:cNvSpPr>
            <a:spLocks noGrp="1" noChangeAspect="1"/>
          </p:cNvSpPr>
          <p:nvPr>
            <p:ph type="pic" sz="quarter" idx="167" hasCustomPrompt="1"/>
          </p:nvPr>
        </p:nvSpPr>
        <p:spPr>
          <a:xfrm>
            <a:off x="37654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40" name="Picture Placeholder 13"/>
          <p:cNvSpPr>
            <a:spLocks noGrp="1" noChangeAspect="1"/>
          </p:cNvSpPr>
          <p:nvPr>
            <p:ph type="pic" sz="quarter" idx="168" hasCustomPrompt="1"/>
          </p:nvPr>
        </p:nvSpPr>
        <p:spPr>
          <a:xfrm>
            <a:off x="182235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41" name="Picture Placeholder 13"/>
          <p:cNvSpPr>
            <a:spLocks noGrp="1" noChangeAspect="1"/>
          </p:cNvSpPr>
          <p:nvPr>
            <p:ph type="pic" sz="quarter" idx="169" hasCustomPrompt="1"/>
          </p:nvPr>
        </p:nvSpPr>
        <p:spPr>
          <a:xfrm>
            <a:off x="326816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42" name="Picture Placeholder 13"/>
          <p:cNvSpPr>
            <a:spLocks noGrp="1" noChangeAspect="1"/>
          </p:cNvSpPr>
          <p:nvPr>
            <p:ph type="pic" sz="quarter" idx="170" hasCustomPrompt="1"/>
          </p:nvPr>
        </p:nvSpPr>
        <p:spPr>
          <a:xfrm>
            <a:off x="471397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43" name="Picture Placeholder 13"/>
          <p:cNvSpPr>
            <a:spLocks noGrp="1" noChangeAspect="1"/>
          </p:cNvSpPr>
          <p:nvPr>
            <p:ph type="pic" sz="quarter" idx="171" hasCustomPrompt="1"/>
          </p:nvPr>
        </p:nvSpPr>
        <p:spPr>
          <a:xfrm>
            <a:off x="6159785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44" name="Text Placeholder 19"/>
          <p:cNvSpPr>
            <a:spLocks noGrp="1"/>
          </p:cNvSpPr>
          <p:nvPr>
            <p:ph type="body" sz="quarter" idx="172"/>
          </p:nvPr>
        </p:nvSpPr>
        <p:spPr>
          <a:xfrm>
            <a:off x="210498" y="4836474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45" name="Picture Placeholder 13"/>
          <p:cNvSpPr>
            <a:spLocks noGrp="1" noChangeAspect="1"/>
          </p:cNvSpPr>
          <p:nvPr>
            <p:ph type="pic" sz="quarter" idx="173" hasCustomPrompt="1"/>
          </p:nvPr>
        </p:nvSpPr>
        <p:spPr>
          <a:xfrm>
            <a:off x="376829" y="3696479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57" name="Text Placeholder 19"/>
          <p:cNvSpPr>
            <a:spLocks noGrp="1"/>
          </p:cNvSpPr>
          <p:nvPr>
            <p:ph type="body" sz="quarter" idx="174"/>
          </p:nvPr>
        </p:nvSpPr>
        <p:spPr>
          <a:xfrm>
            <a:off x="1631002" y="3384103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58" name="Text Placeholder 19"/>
          <p:cNvSpPr>
            <a:spLocks noGrp="1"/>
          </p:cNvSpPr>
          <p:nvPr>
            <p:ph type="body" sz="quarter" idx="175"/>
          </p:nvPr>
        </p:nvSpPr>
        <p:spPr>
          <a:xfrm>
            <a:off x="3078802" y="3384103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59" name="Text Placeholder 19"/>
          <p:cNvSpPr>
            <a:spLocks noGrp="1"/>
          </p:cNvSpPr>
          <p:nvPr>
            <p:ph type="body" sz="quarter" idx="176"/>
          </p:nvPr>
        </p:nvSpPr>
        <p:spPr>
          <a:xfrm>
            <a:off x="4526602" y="3384103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0" name="Text Placeholder 19"/>
          <p:cNvSpPr>
            <a:spLocks noGrp="1"/>
          </p:cNvSpPr>
          <p:nvPr>
            <p:ph type="body" sz="quarter" idx="177"/>
          </p:nvPr>
        </p:nvSpPr>
        <p:spPr>
          <a:xfrm>
            <a:off x="5974402" y="3384103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1" name="Picture Placeholder 13"/>
          <p:cNvSpPr>
            <a:spLocks noGrp="1" noChangeAspect="1"/>
          </p:cNvSpPr>
          <p:nvPr>
            <p:ph type="pic" sz="quarter" idx="178" hasCustomPrompt="1"/>
          </p:nvPr>
        </p:nvSpPr>
        <p:spPr>
          <a:xfrm>
            <a:off x="1797333" y="224410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62" name="Picture Placeholder 13"/>
          <p:cNvSpPr>
            <a:spLocks noGrp="1" noChangeAspect="1"/>
          </p:cNvSpPr>
          <p:nvPr>
            <p:ph type="pic" sz="quarter" idx="179" hasCustomPrompt="1"/>
          </p:nvPr>
        </p:nvSpPr>
        <p:spPr>
          <a:xfrm>
            <a:off x="3243143" y="224410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63" name="Picture Placeholder 13"/>
          <p:cNvSpPr>
            <a:spLocks noGrp="1" noChangeAspect="1"/>
          </p:cNvSpPr>
          <p:nvPr>
            <p:ph type="pic" sz="quarter" idx="180" hasCustomPrompt="1"/>
          </p:nvPr>
        </p:nvSpPr>
        <p:spPr>
          <a:xfrm>
            <a:off x="4688953" y="224410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64" name="Picture Placeholder 13"/>
          <p:cNvSpPr>
            <a:spLocks noGrp="1" noChangeAspect="1"/>
          </p:cNvSpPr>
          <p:nvPr>
            <p:ph type="pic" sz="quarter" idx="181" hasCustomPrompt="1"/>
          </p:nvPr>
        </p:nvSpPr>
        <p:spPr>
          <a:xfrm>
            <a:off x="6134762" y="224410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65" name="Text Placeholder 19"/>
          <p:cNvSpPr>
            <a:spLocks noGrp="1"/>
          </p:cNvSpPr>
          <p:nvPr>
            <p:ph type="body" sz="quarter" idx="182"/>
          </p:nvPr>
        </p:nvSpPr>
        <p:spPr>
          <a:xfrm>
            <a:off x="196850" y="3388226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6" name="Picture Placeholder 13"/>
          <p:cNvSpPr>
            <a:spLocks noGrp="1" noChangeAspect="1"/>
          </p:cNvSpPr>
          <p:nvPr>
            <p:ph type="pic" sz="quarter" idx="183" hasCustomPrompt="1"/>
          </p:nvPr>
        </p:nvSpPr>
        <p:spPr>
          <a:xfrm>
            <a:off x="363181" y="2248231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8500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0"/>
            <a:ext cx="7560309" cy="822325"/>
          </a:xfrm>
          <a:custGeom>
            <a:avLst/>
            <a:gdLst/>
            <a:ahLst/>
            <a:cxnLst/>
            <a:rect l="l" t="t" r="r" b="b"/>
            <a:pathLst>
              <a:path w="7560309" h="822325">
                <a:moveTo>
                  <a:pt x="0" y="822185"/>
                </a:moveTo>
                <a:lnTo>
                  <a:pt x="7560005" y="822185"/>
                </a:lnTo>
                <a:lnTo>
                  <a:pt x="7560005" y="0"/>
                </a:lnTo>
                <a:lnTo>
                  <a:pt x="0" y="0"/>
                </a:lnTo>
                <a:lnTo>
                  <a:pt x="0" y="822185"/>
                </a:lnTo>
                <a:close/>
              </a:path>
            </a:pathLst>
          </a:custGeom>
          <a:solidFill>
            <a:srgbClr val="34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140289"/>
            <a:ext cx="7560309" cy="551815"/>
          </a:xfrm>
          <a:custGeom>
            <a:avLst/>
            <a:gdLst/>
            <a:ahLst/>
            <a:cxnLst/>
            <a:rect l="l" t="t" r="r" b="b"/>
            <a:pathLst>
              <a:path w="7560309" h="551815">
                <a:moveTo>
                  <a:pt x="0" y="551713"/>
                </a:moveTo>
                <a:lnTo>
                  <a:pt x="7560005" y="551713"/>
                </a:lnTo>
                <a:lnTo>
                  <a:pt x="7560005" y="0"/>
                </a:lnTo>
                <a:lnTo>
                  <a:pt x="0" y="0"/>
                </a:lnTo>
                <a:lnTo>
                  <a:pt x="0" y="551713"/>
                </a:lnTo>
                <a:close/>
              </a:path>
            </a:pathLst>
          </a:custGeom>
          <a:solidFill>
            <a:srgbClr val="3471B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ject 13"/>
          <p:cNvSpPr/>
          <p:nvPr/>
        </p:nvSpPr>
        <p:spPr>
          <a:xfrm>
            <a:off x="-3809" y="521335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13"/>
          <p:cNvSpPr/>
          <p:nvPr/>
        </p:nvSpPr>
        <p:spPr>
          <a:xfrm>
            <a:off x="0" y="184150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7" name="Picture Placeholder 76"/>
          <p:cNvSpPr>
            <a:spLocks noGrp="1"/>
          </p:cNvSpPr>
          <p:nvPr>
            <p:ph type="pic" sz="quarter" idx="153"/>
          </p:nvPr>
        </p:nvSpPr>
        <p:spPr/>
      </p:sp>
      <p:sp>
        <p:nvSpPr>
          <p:cNvPr id="78" name="Picture Placeholder 77"/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79" name="Picture Placeholder 78"/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80" name="Picture Placeholder 79"/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81" name="Picture Placeholder 80"/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82" name="Picture Placeholder 81"/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83" name="Picture Placeholder 82"/>
          <p:cNvSpPr>
            <a:spLocks noGrp="1"/>
          </p:cNvSpPr>
          <p:nvPr>
            <p:ph type="pic" sz="quarter" idx="159"/>
          </p:nvPr>
        </p:nvSpPr>
        <p:spPr/>
      </p:sp>
      <p:sp>
        <p:nvSpPr>
          <p:cNvPr id="84" name="Picture Placeholder 83"/>
          <p:cNvSpPr>
            <a:spLocks noGrp="1"/>
          </p:cNvSpPr>
          <p:nvPr>
            <p:ph type="pic" sz="quarter" idx="160"/>
          </p:nvPr>
        </p:nvSpPr>
        <p:spPr/>
      </p:sp>
      <p:sp>
        <p:nvSpPr>
          <p:cNvPr id="85" name="Picture Placeholder 84"/>
          <p:cNvSpPr>
            <a:spLocks noGrp="1"/>
          </p:cNvSpPr>
          <p:nvPr>
            <p:ph type="pic" sz="quarter" idx="161"/>
          </p:nvPr>
        </p:nvSpPr>
        <p:spPr/>
      </p:sp>
      <p:sp>
        <p:nvSpPr>
          <p:cNvPr id="86" name="Picture Placeholder 85"/>
          <p:cNvSpPr>
            <a:spLocks noGrp="1"/>
          </p:cNvSpPr>
          <p:nvPr>
            <p:ph type="pic" sz="quarter" idx="162"/>
          </p:nvPr>
        </p:nvSpPr>
        <p:spPr/>
      </p:sp>
      <p:sp>
        <p:nvSpPr>
          <p:cNvPr id="87" name="Picture Placeholder 86"/>
          <p:cNvSpPr>
            <a:spLocks noGrp="1"/>
          </p:cNvSpPr>
          <p:nvPr>
            <p:ph type="pic" sz="quarter" idx="163"/>
          </p:nvPr>
        </p:nvSpPr>
        <p:spPr/>
      </p:sp>
      <p:sp>
        <p:nvSpPr>
          <p:cNvPr id="88" name="Picture Placeholder 87"/>
          <p:cNvSpPr>
            <a:spLocks noGrp="1"/>
          </p:cNvSpPr>
          <p:nvPr>
            <p:ph type="pic" sz="quarter" idx="164"/>
          </p:nvPr>
        </p:nvSpPr>
        <p:spPr/>
      </p:sp>
      <p:sp>
        <p:nvSpPr>
          <p:cNvPr id="89" name="Picture Placeholder 88"/>
          <p:cNvSpPr>
            <a:spLocks noGrp="1"/>
          </p:cNvSpPr>
          <p:nvPr>
            <p:ph type="pic" sz="quarter" idx="165"/>
          </p:nvPr>
        </p:nvSpPr>
        <p:spPr/>
      </p:sp>
      <p:sp>
        <p:nvSpPr>
          <p:cNvPr id="90" name="Picture Placeholder 89"/>
          <p:cNvSpPr>
            <a:spLocks noGrp="1"/>
          </p:cNvSpPr>
          <p:nvPr>
            <p:ph type="pic" sz="quarter" idx="166"/>
          </p:nvPr>
        </p:nvSpPr>
        <p:spPr/>
      </p:sp>
      <p:sp>
        <p:nvSpPr>
          <p:cNvPr id="91" name="Picture Placeholder 90"/>
          <p:cNvSpPr>
            <a:spLocks noGrp="1"/>
          </p:cNvSpPr>
          <p:nvPr>
            <p:ph type="pic" sz="quarter" idx="167"/>
          </p:nvPr>
        </p:nvSpPr>
        <p:spPr/>
      </p:sp>
      <p:sp>
        <p:nvSpPr>
          <p:cNvPr id="92" name="Picture Placeholder 91"/>
          <p:cNvSpPr>
            <a:spLocks noGrp="1"/>
          </p:cNvSpPr>
          <p:nvPr>
            <p:ph type="pic" sz="quarter" idx="168"/>
          </p:nvPr>
        </p:nvSpPr>
        <p:spPr/>
      </p:sp>
      <p:sp>
        <p:nvSpPr>
          <p:cNvPr id="93" name="Picture Placeholder 92"/>
          <p:cNvSpPr>
            <a:spLocks noGrp="1"/>
          </p:cNvSpPr>
          <p:nvPr>
            <p:ph type="pic" sz="quarter" idx="169"/>
          </p:nvPr>
        </p:nvSpPr>
        <p:spPr/>
      </p:sp>
      <p:sp>
        <p:nvSpPr>
          <p:cNvPr id="94" name="Picture Placeholder 93"/>
          <p:cNvSpPr>
            <a:spLocks noGrp="1"/>
          </p:cNvSpPr>
          <p:nvPr>
            <p:ph type="pic" sz="quarter" idx="170"/>
          </p:nvPr>
        </p:nvSpPr>
        <p:spPr/>
      </p:sp>
      <p:sp>
        <p:nvSpPr>
          <p:cNvPr id="95" name="Picture Placeholder 94"/>
          <p:cNvSpPr>
            <a:spLocks noGrp="1"/>
          </p:cNvSpPr>
          <p:nvPr>
            <p:ph type="pic" sz="quarter" idx="171"/>
          </p:nvPr>
        </p:nvSpPr>
        <p:spPr/>
      </p:sp>
      <p:sp>
        <p:nvSpPr>
          <p:cNvPr id="96" name="Text Placeholder 95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7" name="Picture Placeholder 96"/>
          <p:cNvSpPr>
            <a:spLocks noGrp="1"/>
          </p:cNvSpPr>
          <p:nvPr>
            <p:ph type="pic" sz="quarter" idx="173"/>
          </p:nvPr>
        </p:nvSpPr>
        <p:spPr/>
      </p:sp>
    </p:spTree>
    <p:extLst>
      <p:ext uri="{BB962C8B-B14F-4D97-AF65-F5344CB8AC3E}">
        <p14:creationId xmlns:p14="http://schemas.microsoft.com/office/powerpoint/2010/main" val="204292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13"/>
          <p:cNvSpPr/>
          <p:nvPr/>
        </p:nvSpPr>
        <p:spPr>
          <a:xfrm>
            <a:off x="-3809" y="521335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13"/>
          <p:cNvSpPr/>
          <p:nvPr/>
        </p:nvSpPr>
        <p:spPr>
          <a:xfrm>
            <a:off x="0" y="184150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9" name="Picture Placeholder 78"/>
          <p:cNvSpPr>
            <a:spLocks noGrp="1"/>
          </p:cNvSpPr>
          <p:nvPr>
            <p:ph type="pic" sz="quarter" idx="153"/>
          </p:nvPr>
        </p:nvSpPr>
        <p:spPr/>
      </p:sp>
      <p:sp>
        <p:nvSpPr>
          <p:cNvPr id="80" name="Picture Placeholder 79"/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81" name="Picture Placeholder 80"/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82" name="Picture Placeholder 81"/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83" name="Picture Placeholder 82"/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84" name="Picture Placeholder 83"/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85" name="Picture Placeholder 84"/>
          <p:cNvSpPr>
            <a:spLocks noGrp="1"/>
          </p:cNvSpPr>
          <p:nvPr>
            <p:ph type="pic" sz="quarter" idx="159"/>
          </p:nvPr>
        </p:nvSpPr>
        <p:spPr/>
      </p:sp>
      <p:sp>
        <p:nvSpPr>
          <p:cNvPr id="86" name="Picture Placeholder 85"/>
          <p:cNvSpPr>
            <a:spLocks noGrp="1"/>
          </p:cNvSpPr>
          <p:nvPr>
            <p:ph type="pic" sz="quarter" idx="160"/>
          </p:nvPr>
        </p:nvSpPr>
        <p:spPr/>
      </p:sp>
      <p:sp>
        <p:nvSpPr>
          <p:cNvPr id="87" name="Picture Placeholder 86"/>
          <p:cNvSpPr>
            <a:spLocks noGrp="1"/>
          </p:cNvSpPr>
          <p:nvPr>
            <p:ph type="pic" sz="quarter" idx="161"/>
          </p:nvPr>
        </p:nvSpPr>
        <p:spPr/>
      </p:sp>
      <p:sp>
        <p:nvSpPr>
          <p:cNvPr id="88" name="Picture Placeholder 87"/>
          <p:cNvSpPr>
            <a:spLocks noGrp="1"/>
          </p:cNvSpPr>
          <p:nvPr>
            <p:ph type="pic" sz="quarter" idx="162"/>
          </p:nvPr>
        </p:nvSpPr>
        <p:spPr/>
      </p:sp>
      <p:sp>
        <p:nvSpPr>
          <p:cNvPr id="89" name="Picture Placeholder 88"/>
          <p:cNvSpPr>
            <a:spLocks noGrp="1"/>
          </p:cNvSpPr>
          <p:nvPr>
            <p:ph type="pic" sz="quarter" idx="163"/>
          </p:nvPr>
        </p:nvSpPr>
        <p:spPr/>
      </p:sp>
      <p:sp>
        <p:nvSpPr>
          <p:cNvPr id="90" name="Picture Placeholder 89"/>
          <p:cNvSpPr>
            <a:spLocks noGrp="1"/>
          </p:cNvSpPr>
          <p:nvPr>
            <p:ph type="pic" sz="quarter" idx="164"/>
          </p:nvPr>
        </p:nvSpPr>
        <p:spPr/>
      </p:sp>
      <p:sp>
        <p:nvSpPr>
          <p:cNvPr id="91" name="Picture Placeholder 90"/>
          <p:cNvSpPr>
            <a:spLocks noGrp="1"/>
          </p:cNvSpPr>
          <p:nvPr>
            <p:ph type="pic" sz="quarter" idx="165"/>
          </p:nvPr>
        </p:nvSpPr>
        <p:spPr/>
      </p:sp>
      <p:sp>
        <p:nvSpPr>
          <p:cNvPr id="92" name="Picture Placeholder 91"/>
          <p:cNvSpPr>
            <a:spLocks noGrp="1"/>
          </p:cNvSpPr>
          <p:nvPr>
            <p:ph type="pic" sz="quarter" idx="166"/>
          </p:nvPr>
        </p:nvSpPr>
        <p:spPr/>
      </p:sp>
      <p:sp>
        <p:nvSpPr>
          <p:cNvPr id="93" name="Picture Placeholder 92"/>
          <p:cNvSpPr>
            <a:spLocks noGrp="1"/>
          </p:cNvSpPr>
          <p:nvPr>
            <p:ph type="pic" sz="quarter" idx="167"/>
          </p:nvPr>
        </p:nvSpPr>
        <p:spPr/>
      </p:sp>
      <p:sp>
        <p:nvSpPr>
          <p:cNvPr id="94" name="Picture Placeholder 93"/>
          <p:cNvSpPr>
            <a:spLocks noGrp="1"/>
          </p:cNvSpPr>
          <p:nvPr>
            <p:ph type="pic" sz="quarter" idx="168"/>
          </p:nvPr>
        </p:nvSpPr>
        <p:spPr/>
      </p:sp>
      <p:sp>
        <p:nvSpPr>
          <p:cNvPr id="95" name="Picture Placeholder 94"/>
          <p:cNvSpPr>
            <a:spLocks noGrp="1"/>
          </p:cNvSpPr>
          <p:nvPr>
            <p:ph type="pic" sz="quarter" idx="169"/>
          </p:nvPr>
        </p:nvSpPr>
        <p:spPr/>
      </p:sp>
      <p:sp>
        <p:nvSpPr>
          <p:cNvPr id="96" name="Picture Placeholder 95"/>
          <p:cNvSpPr>
            <a:spLocks noGrp="1"/>
          </p:cNvSpPr>
          <p:nvPr>
            <p:ph type="pic" sz="quarter" idx="170"/>
          </p:nvPr>
        </p:nvSpPr>
        <p:spPr/>
      </p:sp>
      <p:sp>
        <p:nvSpPr>
          <p:cNvPr id="97" name="Picture Placeholder 96"/>
          <p:cNvSpPr>
            <a:spLocks noGrp="1"/>
          </p:cNvSpPr>
          <p:nvPr>
            <p:ph type="pic" sz="quarter" idx="171"/>
          </p:nvPr>
        </p:nvSpPr>
        <p:spPr/>
      </p:sp>
      <p:sp>
        <p:nvSpPr>
          <p:cNvPr id="98" name="Text Placeholder 97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9" name="Picture Placeholder 98"/>
          <p:cNvSpPr>
            <a:spLocks noGrp="1"/>
          </p:cNvSpPr>
          <p:nvPr>
            <p:ph type="pic" sz="quarter" idx="173"/>
          </p:nvPr>
        </p:nvSpPr>
        <p:spPr/>
      </p:sp>
      <p:sp>
        <p:nvSpPr>
          <p:cNvPr id="100" name="Text Placeholder 99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4" name="Picture Placeholder 103"/>
          <p:cNvSpPr>
            <a:spLocks noGrp="1"/>
          </p:cNvSpPr>
          <p:nvPr>
            <p:ph type="pic" sz="quarter" idx="178"/>
          </p:nvPr>
        </p:nvSpPr>
        <p:spPr/>
      </p:sp>
      <p:sp>
        <p:nvSpPr>
          <p:cNvPr id="105" name="Picture Placeholder 104"/>
          <p:cNvSpPr>
            <a:spLocks noGrp="1"/>
          </p:cNvSpPr>
          <p:nvPr>
            <p:ph type="pic" sz="quarter" idx="179"/>
          </p:nvPr>
        </p:nvSpPr>
        <p:spPr/>
      </p:sp>
      <p:sp>
        <p:nvSpPr>
          <p:cNvPr id="106" name="Picture Placeholder 105"/>
          <p:cNvSpPr>
            <a:spLocks noGrp="1"/>
          </p:cNvSpPr>
          <p:nvPr>
            <p:ph type="pic" sz="quarter" idx="180"/>
          </p:nvPr>
        </p:nvSpPr>
        <p:spPr/>
      </p:sp>
      <p:sp>
        <p:nvSpPr>
          <p:cNvPr id="107" name="Picture Placeholder 106"/>
          <p:cNvSpPr>
            <a:spLocks noGrp="1"/>
          </p:cNvSpPr>
          <p:nvPr>
            <p:ph type="pic" sz="quarter" idx="181"/>
          </p:nvPr>
        </p:nvSpPr>
        <p:spPr/>
      </p:sp>
      <p:sp>
        <p:nvSpPr>
          <p:cNvPr id="108" name="Text Placeholder 107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9" name="Picture Placeholder 108"/>
          <p:cNvSpPr>
            <a:spLocks noGrp="1"/>
          </p:cNvSpPr>
          <p:nvPr>
            <p:ph type="pic" sz="quarter" idx="183"/>
          </p:nvPr>
        </p:nvSpPr>
        <p:spPr/>
      </p:sp>
    </p:spTree>
    <p:extLst>
      <p:ext uri="{BB962C8B-B14F-4D97-AF65-F5344CB8AC3E}">
        <p14:creationId xmlns:p14="http://schemas.microsoft.com/office/powerpoint/2010/main" val="20942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RE">
      <a:majorFont>
        <a:latin typeface="Roboto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PICTOGRAM_SEPARTED_FILES</dc:title>
  <dc:creator>Annie Brennan</dc:creator>
  <cp:lastModifiedBy>Annie Brennan</cp:lastModifiedBy>
  <cp:revision>26</cp:revision>
  <cp:lastPrinted>2019-03-15T06:38:19Z</cp:lastPrinted>
  <dcterms:created xsi:type="dcterms:W3CDTF">2019-03-15T04:51:59Z</dcterms:created>
  <dcterms:modified xsi:type="dcterms:W3CDTF">2019-05-30T05:55:32Z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2019-03-13T00:00:00Z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2019-03-15T00:00:00Z</vt:filetime>
  </property>
</Properties>
</file>