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7556500" cy="106934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5" autoAdjust="0"/>
    <p:restoredTop sz="94660"/>
  </p:normalViewPr>
  <p:slideViewPr>
    <p:cSldViewPr>
      <p:cViewPr>
        <p:scale>
          <a:sx n="70" d="100"/>
          <a:sy n="70" d="100"/>
        </p:scale>
        <p:origin x="-325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36" y="-90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6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C915-D667-4F43-91CC-8CC8FB397C8A}" type="datetimeFigureOut">
              <a:rPr lang="en-AU" smtClean="0"/>
              <a:t>30/05/2019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6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71A3-A961-478D-939B-FAB04ABA0B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758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243" y="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1DCCC-222E-44A1-86DA-E06A6E47FF06}" type="datetimeFigureOut">
              <a:rPr lang="en-AU" smtClean="0"/>
              <a:t>30/05/2019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2475"/>
            <a:ext cx="265430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59" y="4760145"/>
            <a:ext cx="5513032" cy="45093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859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243" y="9518591"/>
            <a:ext cx="2985969" cy="501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0DBAF-32DD-40EF-A5CF-184E7145F7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65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28860" y="182808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49251" y="21599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15" name="Picture Placeholder 13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795061" y="21599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328225" y="5194300"/>
            <a:ext cx="7231450" cy="304800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endParaRPr lang="en-AU" sz="10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3"/>
          </p:nvPr>
        </p:nvSpPr>
        <p:spPr>
          <a:xfrm>
            <a:off x="368300" y="1212850"/>
            <a:ext cx="5238750" cy="247650"/>
          </a:xfrm>
          <a:prstGeom prst="rect">
            <a:avLst/>
          </a:prstGeom>
        </p:spPr>
        <p:txBody>
          <a:bodyPr/>
          <a:lstStyle>
            <a:lvl1pPr>
              <a:defRPr sz="1400" b="1" baseline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4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endParaRPr lang="en-AU" dirty="0"/>
          </a:p>
        </p:txBody>
      </p:sp>
      <p:sp>
        <p:nvSpPr>
          <p:cNvPr id="88" name="Text Placeholder 19"/>
          <p:cNvSpPr>
            <a:spLocks noGrp="1"/>
          </p:cNvSpPr>
          <p:nvPr>
            <p:ph type="body" sz="quarter" idx="84"/>
          </p:nvPr>
        </p:nvSpPr>
        <p:spPr>
          <a:xfrm>
            <a:off x="196850" y="3308350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5" name="Text Placeholder 19"/>
          <p:cNvSpPr>
            <a:spLocks noGrp="1"/>
          </p:cNvSpPr>
          <p:nvPr>
            <p:ph type="body" sz="quarter" idx="125"/>
          </p:nvPr>
        </p:nvSpPr>
        <p:spPr>
          <a:xfrm>
            <a:off x="1644650" y="3308350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6" name="Text Placeholder 19"/>
          <p:cNvSpPr>
            <a:spLocks noGrp="1"/>
          </p:cNvSpPr>
          <p:nvPr>
            <p:ph type="body" sz="quarter" idx="126"/>
          </p:nvPr>
        </p:nvSpPr>
        <p:spPr>
          <a:xfrm>
            <a:off x="3092450" y="3308350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7" name="Text Placeholder 19"/>
          <p:cNvSpPr>
            <a:spLocks noGrp="1"/>
          </p:cNvSpPr>
          <p:nvPr>
            <p:ph type="body" sz="quarter" idx="127"/>
          </p:nvPr>
        </p:nvSpPr>
        <p:spPr>
          <a:xfrm>
            <a:off x="4540250" y="3308350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8" name="Text Placeholder 19"/>
          <p:cNvSpPr>
            <a:spLocks noGrp="1"/>
          </p:cNvSpPr>
          <p:nvPr>
            <p:ph type="body" sz="quarter" idx="128"/>
          </p:nvPr>
        </p:nvSpPr>
        <p:spPr>
          <a:xfrm>
            <a:off x="5988050" y="3308350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59" name="Text Placeholder 19"/>
          <p:cNvSpPr>
            <a:spLocks noGrp="1"/>
          </p:cNvSpPr>
          <p:nvPr>
            <p:ph type="body" sz="quarter" idx="129"/>
          </p:nvPr>
        </p:nvSpPr>
        <p:spPr>
          <a:xfrm>
            <a:off x="1968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0" name="Text Placeholder 19"/>
          <p:cNvSpPr>
            <a:spLocks noGrp="1"/>
          </p:cNvSpPr>
          <p:nvPr>
            <p:ph type="body" sz="quarter" idx="130"/>
          </p:nvPr>
        </p:nvSpPr>
        <p:spPr>
          <a:xfrm>
            <a:off x="16446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1" name="Text Placeholder 19"/>
          <p:cNvSpPr>
            <a:spLocks noGrp="1"/>
          </p:cNvSpPr>
          <p:nvPr>
            <p:ph type="body" sz="quarter" idx="131"/>
          </p:nvPr>
        </p:nvSpPr>
        <p:spPr>
          <a:xfrm>
            <a:off x="30924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2" name="Text Placeholder 19"/>
          <p:cNvSpPr>
            <a:spLocks noGrp="1"/>
          </p:cNvSpPr>
          <p:nvPr>
            <p:ph type="body" sz="quarter" idx="132"/>
          </p:nvPr>
        </p:nvSpPr>
        <p:spPr>
          <a:xfrm>
            <a:off x="45402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3" name="Text Placeholder 19"/>
          <p:cNvSpPr>
            <a:spLocks noGrp="1"/>
          </p:cNvSpPr>
          <p:nvPr>
            <p:ph type="body" sz="quarter" idx="133"/>
          </p:nvPr>
        </p:nvSpPr>
        <p:spPr>
          <a:xfrm>
            <a:off x="5988050" y="483235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4" name="Text Placeholder 19"/>
          <p:cNvSpPr>
            <a:spLocks noGrp="1"/>
          </p:cNvSpPr>
          <p:nvPr>
            <p:ph type="body" sz="quarter" idx="134"/>
          </p:nvPr>
        </p:nvSpPr>
        <p:spPr>
          <a:xfrm>
            <a:off x="2063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5" name="Text Placeholder 19"/>
          <p:cNvSpPr>
            <a:spLocks noGrp="1"/>
          </p:cNvSpPr>
          <p:nvPr>
            <p:ph type="body" sz="quarter" idx="135"/>
          </p:nvPr>
        </p:nvSpPr>
        <p:spPr>
          <a:xfrm>
            <a:off x="16541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6" name="Text Placeholder 19"/>
          <p:cNvSpPr>
            <a:spLocks noGrp="1"/>
          </p:cNvSpPr>
          <p:nvPr>
            <p:ph type="body" sz="quarter" idx="136"/>
          </p:nvPr>
        </p:nvSpPr>
        <p:spPr>
          <a:xfrm>
            <a:off x="31019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7" name="Text Placeholder 19"/>
          <p:cNvSpPr>
            <a:spLocks noGrp="1"/>
          </p:cNvSpPr>
          <p:nvPr>
            <p:ph type="body" sz="quarter" idx="137"/>
          </p:nvPr>
        </p:nvSpPr>
        <p:spPr>
          <a:xfrm>
            <a:off x="45497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8" name="Text Placeholder 19"/>
          <p:cNvSpPr>
            <a:spLocks noGrp="1"/>
          </p:cNvSpPr>
          <p:nvPr>
            <p:ph type="body" sz="quarter" idx="138"/>
          </p:nvPr>
        </p:nvSpPr>
        <p:spPr>
          <a:xfrm>
            <a:off x="5997575" y="6718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69" name="Text Placeholder 19"/>
          <p:cNvSpPr>
            <a:spLocks noGrp="1"/>
          </p:cNvSpPr>
          <p:nvPr>
            <p:ph type="body" sz="quarter" idx="139"/>
          </p:nvPr>
        </p:nvSpPr>
        <p:spPr>
          <a:xfrm>
            <a:off x="2063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0" name="Text Placeholder 19"/>
          <p:cNvSpPr>
            <a:spLocks noGrp="1"/>
          </p:cNvSpPr>
          <p:nvPr>
            <p:ph type="body" sz="quarter" idx="140"/>
          </p:nvPr>
        </p:nvSpPr>
        <p:spPr>
          <a:xfrm>
            <a:off x="16541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1" name="Text Placeholder 19"/>
          <p:cNvSpPr>
            <a:spLocks noGrp="1"/>
          </p:cNvSpPr>
          <p:nvPr>
            <p:ph type="body" sz="quarter" idx="141"/>
          </p:nvPr>
        </p:nvSpPr>
        <p:spPr>
          <a:xfrm>
            <a:off x="31019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2" name="Text Placeholder 19"/>
          <p:cNvSpPr>
            <a:spLocks noGrp="1"/>
          </p:cNvSpPr>
          <p:nvPr>
            <p:ph type="body" sz="quarter" idx="142"/>
          </p:nvPr>
        </p:nvSpPr>
        <p:spPr>
          <a:xfrm>
            <a:off x="45497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3" name="Text Placeholder 19"/>
          <p:cNvSpPr>
            <a:spLocks noGrp="1"/>
          </p:cNvSpPr>
          <p:nvPr>
            <p:ph type="body" sz="quarter" idx="143"/>
          </p:nvPr>
        </p:nvSpPr>
        <p:spPr>
          <a:xfrm>
            <a:off x="5997575" y="8242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4" name="Text Placeholder 19"/>
          <p:cNvSpPr>
            <a:spLocks noGrp="1"/>
          </p:cNvSpPr>
          <p:nvPr>
            <p:ph type="body" sz="quarter" idx="144"/>
          </p:nvPr>
        </p:nvSpPr>
        <p:spPr>
          <a:xfrm>
            <a:off x="2063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5" name="Text Placeholder 19"/>
          <p:cNvSpPr>
            <a:spLocks noGrp="1"/>
          </p:cNvSpPr>
          <p:nvPr>
            <p:ph type="body" sz="quarter" idx="145"/>
          </p:nvPr>
        </p:nvSpPr>
        <p:spPr>
          <a:xfrm>
            <a:off x="16541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6" name="Text Placeholder 19"/>
          <p:cNvSpPr>
            <a:spLocks noGrp="1"/>
          </p:cNvSpPr>
          <p:nvPr>
            <p:ph type="body" sz="quarter" idx="146"/>
          </p:nvPr>
        </p:nvSpPr>
        <p:spPr>
          <a:xfrm>
            <a:off x="31019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7" name="Text Placeholder 19"/>
          <p:cNvSpPr>
            <a:spLocks noGrp="1"/>
          </p:cNvSpPr>
          <p:nvPr>
            <p:ph type="body" sz="quarter" idx="147"/>
          </p:nvPr>
        </p:nvSpPr>
        <p:spPr>
          <a:xfrm>
            <a:off x="45497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8" name="Text Placeholder 19"/>
          <p:cNvSpPr>
            <a:spLocks noGrp="1"/>
          </p:cNvSpPr>
          <p:nvPr>
            <p:ph type="body" sz="quarter" idx="148"/>
          </p:nvPr>
        </p:nvSpPr>
        <p:spPr>
          <a:xfrm>
            <a:off x="5997575" y="9766301"/>
            <a:ext cx="1371600" cy="21907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>
              <a:defRPr/>
            </a:lvl5pPr>
          </a:lstStyle>
          <a:p>
            <a:pPr lvl="0"/>
            <a:endParaRPr lang="en-AU" dirty="0"/>
          </a:p>
        </p:txBody>
      </p:sp>
      <p:sp>
        <p:nvSpPr>
          <p:cNvPr id="79" name="Picture Placeholder 13"/>
          <p:cNvSpPr>
            <a:spLocks noGrp="1" noChangeAspect="1"/>
          </p:cNvSpPr>
          <p:nvPr>
            <p:ph type="pic" sz="quarter" idx="149" hasCustomPrompt="1"/>
          </p:nvPr>
        </p:nvSpPr>
        <p:spPr>
          <a:xfrm>
            <a:off x="3240871" y="21599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0" name="Picture Placeholder 13"/>
          <p:cNvSpPr>
            <a:spLocks noGrp="1" noChangeAspect="1"/>
          </p:cNvSpPr>
          <p:nvPr>
            <p:ph type="pic" sz="quarter" idx="150" hasCustomPrompt="1"/>
          </p:nvPr>
        </p:nvSpPr>
        <p:spPr>
          <a:xfrm>
            <a:off x="4686681" y="21599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1" name="Picture Placeholder 13"/>
          <p:cNvSpPr>
            <a:spLocks noGrp="1" noChangeAspect="1"/>
          </p:cNvSpPr>
          <p:nvPr>
            <p:ph type="pic" sz="quarter" idx="151" hasCustomPrompt="1"/>
          </p:nvPr>
        </p:nvSpPr>
        <p:spPr>
          <a:xfrm>
            <a:off x="6132490" y="21599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2" name="Picture Placeholder 13"/>
          <p:cNvSpPr>
            <a:spLocks noGrp="1" noChangeAspect="1"/>
          </p:cNvSpPr>
          <p:nvPr>
            <p:ph type="pic" sz="quarter" idx="152" hasCustomPrompt="1"/>
          </p:nvPr>
        </p:nvSpPr>
        <p:spPr>
          <a:xfrm>
            <a:off x="36517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83" name="Picture Placeholder 13"/>
          <p:cNvSpPr>
            <a:spLocks noGrp="1" noChangeAspect="1"/>
          </p:cNvSpPr>
          <p:nvPr>
            <p:ph type="pic" sz="quarter" idx="153" hasCustomPrompt="1"/>
          </p:nvPr>
        </p:nvSpPr>
        <p:spPr>
          <a:xfrm>
            <a:off x="181098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4" name="Picture Placeholder 13"/>
          <p:cNvSpPr>
            <a:spLocks noGrp="1" noChangeAspect="1"/>
          </p:cNvSpPr>
          <p:nvPr>
            <p:ph type="pic" sz="quarter" idx="154" hasCustomPrompt="1"/>
          </p:nvPr>
        </p:nvSpPr>
        <p:spPr>
          <a:xfrm>
            <a:off x="325679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5" name="Picture Placeholder 13"/>
          <p:cNvSpPr>
            <a:spLocks noGrp="1" noChangeAspect="1"/>
          </p:cNvSpPr>
          <p:nvPr>
            <p:ph type="pic" sz="quarter" idx="155" hasCustomPrompt="1"/>
          </p:nvPr>
        </p:nvSpPr>
        <p:spPr>
          <a:xfrm>
            <a:off x="4702601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6" name="Picture Placeholder 13"/>
          <p:cNvSpPr>
            <a:spLocks noGrp="1" noChangeAspect="1"/>
          </p:cNvSpPr>
          <p:nvPr>
            <p:ph type="pic" sz="quarter" idx="156" hasCustomPrompt="1"/>
          </p:nvPr>
        </p:nvSpPr>
        <p:spPr>
          <a:xfrm>
            <a:off x="6148410" y="3692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87" name="Picture Placeholder 13"/>
          <p:cNvSpPr>
            <a:spLocks noGrp="1" noChangeAspect="1"/>
          </p:cNvSpPr>
          <p:nvPr>
            <p:ph type="pic" sz="quarter" idx="157" hasCustomPrompt="1"/>
          </p:nvPr>
        </p:nvSpPr>
        <p:spPr>
          <a:xfrm>
            <a:off x="37654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89" name="Picture Placeholder 13"/>
          <p:cNvSpPr>
            <a:spLocks noGrp="1" noChangeAspect="1"/>
          </p:cNvSpPr>
          <p:nvPr>
            <p:ph type="pic" sz="quarter" idx="158" hasCustomPrompt="1"/>
          </p:nvPr>
        </p:nvSpPr>
        <p:spPr>
          <a:xfrm>
            <a:off x="182235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0" name="Picture Placeholder 13"/>
          <p:cNvSpPr>
            <a:spLocks noGrp="1" noChangeAspect="1"/>
          </p:cNvSpPr>
          <p:nvPr>
            <p:ph type="pic" sz="quarter" idx="159" hasCustomPrompt="1"/>
          </p:nvPr>
        </p:nvSpPr>
        <p:spPr>
          <a:xfrm>
            <a:off x="326816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1" name="Picture Placeholder 13"/>
          <p:cNvSpPr>
            <a:spLocks noGrp="1" noChangeAspect="1"/>
          </p:cNvSpPr>
          <p:nvPr>
            <p:ph type="pic" sz="quarter" idx="160" hasCustomPrompt="1"/>
          </p:nvPr>
        </p:nvSpPr>
        <p:spPr>
          <a:xfrm>
            <a:off x="4713976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2" name="Picture Placeholder 13"/>
          <p:cNvSpPr>
            <a:spLocks noGrp="1" noChangeAspect="1"/>
          </p:cNvSpPr>
          <p:nvPr>
            <p:ph type="pic" sz="quarter" idx="161" hasCustomPrompt="1"/>
          </p:nvPr>
        </p:nvSpPr>
        <p:spPr>
          <a:xfrm>
            <a:off x="6159785" y="5597356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3" name="Picture Placeholder 13"/>
          <p:cNvSpPr>
            <a:spLocks noGrp="1" noChangeAspect="1"/>
          </p:cNvSpPr>
          <p:nvPr>
            <p:ph type="pic" sz="quarter" idx="162" hasCustomPrompt="1"/>
          </p:nvPr>
        </p:nvSpPr>
        <p:spPr>
          <a:xfrm>
            <a:off x="37881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94" name="Picture Placeholder 13"/>
          <p:cNvSpPr>
            <a:spLocks noGrp="1" noChangeAspect="1"/>
          </p:cNvSpPr>
          <p:nvPr>
            <p:ph type="pic" sz="quarter" idx="163" hasCustomPrompt="1"/>
          </p:nvPr>
        </p:nvSpPr>
        <p:spPr>
          <a:xfrm>
            <a:off x="182462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5" name="Picture Placeholder 13"/>
          <p:cNvSpPr>
            <a:spLocks noGrp="1" noChangeAspect="1"/>
          </p:cNvSpPr>
          <p:nvPr>
            <p:ph type="pic" sz="quarter" idx="164" hasCustomPrompt="1"/>
          </p:nvPr>
        </p:nvSpPr>
        <p:spPr>
          <a:xfrm>
            <a:off x="327043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6" name="Picture Placeholder 13"/>
          <p:cNvSpPr>
            <a:spLocks noGrp="1" noChangeAspect="1"/>
          </p:cNvSpPr>
          <p:nvPr>
            <p:ph type="pic" sz="quarter" idx="165" hasCustomPrompt="1"/>
          </p:nvPr>
        </p:nvSpPr>
        <p:spPr>
          <a:xfrm>
            <a:off x="4716248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7" name="Picture Placeholder 13"/>
          <p:cNvSpPr>
            <a:spLocks noGrp="1" noChangeAspect="1"/>
          </p:cNvSpPr>
          <p:nvPr>
            <p:ph type="pic" sz="quarter" idx="166" hasCustomPrompt="1"/>
          </p:nvPr>
        </p:nvSpPr>
        <p:spPr>
          <a:xfrm>
            <a:off x="6162057" y="7086100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98" name="Picture Placeholder 13"/>
          <p:cNvSpPr>
            <a:spLocks noGrp="1" noChangeAspect="1"/>
          </p:cNvSpPr>
          <p:nvPr>
            <p:ph type="pic" sz="quarter" idx="167" hasCustomPrompt="1"/>
          </p:nvPr>
        </p:nvSpPr>
        <p:spPr>
          <a:xfrm>
            <a:off x="37654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AU" dirty="0" smtClean="0"/>
              <a:t>Click here to add picture</a:t>
            </a:r>
            <a:endParaRPr lang="en-AU" dirty="0"/>
          </a:p>
        </p:txBody>
      </p:sp>
      <p:sp>
        <p:nvSpPr>
          <p:cNvPr id="104" name="Picture Placeholder 13"/>
          <p:cNvSpPr>
            <a:spLocks noGrp="1" noChangeAspect="1"/>
          </p:cNvSpPr>
          <p:nvPr>
            <p:ph type="pic" sz="quarter" idx="168" hasCustomPrompt="1"/>
          </p:nvPr>
        </p:nvSpPr>
        <p:spPr>
          <a:xfrm>
            <a:off x="182235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5" name="Picture Placeholder 13"/>
          <p:cNvSpPr>
            <a:spLocks noGrp="1" noChangeAspect="1"/>
          </p:cNvSpPr>
          <p:nvPr>
            <p:ph type="pic" sz="quarter" idx="169" hasCustomPrompt="1"/>
          </p:nvPr>
        </p:nvSpPr>
        <p:spPr>
          <a:xfrm>
            <a:off x="326816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6" name="Picture Placeholder 13"/>
          <p:cNvSpPr>
            <a:spLocks noGrp="1" noChangeAspect="1"/>
          </p:cNvSpPr>
          <p:nvPr>
            <p:ph type="pic" sz="quarter" idx="170" hasCustomPrompt="1"/>
          </p:nvPr>
        </p:nvSpPr>
        <p:spPr>
          <a:xfrm>
            <a:off x="4713976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  <p:sp>
        <p:nvSpPr>
          <p:cNvPr id="107" name="Picture Placeholder 13"/>
          <p:cNvSpPr>
            <a:spLocks noGrp="1" noChangeAspect="1"/>
          </p:cNvSpPr>
          <p:nvPr>
            <p:ph type="pic" sz="quarter" idx="171" hasCustomPrompt="1"/>
          </p:nvPr>
        </p:nvSpPr>
        <p:spPr>
          <a:xfrm>
            <a:off x="6159785" y="8623748"/>
            <a:ext cx="1080285" cy="1080000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Open Sans" panose="020B0606030504020204" pitchFamily="34" charset="0"/>
              </a:defRPr>
            </a:lvl1pPr>
          </a:lstStyle>
          <a:p>
            <a:r>
              <a:rPr lang="en-US" dirty="0" smtClean="0"/>
              <a:t>Click here to add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7560309" cy="822325"/>
          </a:xfrm>
          <a:custGeom>
            <a:avLst/>
            <a:gdLst/>
            <a:ahLst/>
            <a:cxnLst/>
            <a:rect l="l" t="t" r="r" b="b"/>
            <a:pathLst>
              <a:path w="7560309" h="822325">
                <a:moveTo>
                  <a:pt x="0" y="822185"/>
                </a:moveTo>
                <a:lnTo>
                  <a:pt x="7560005" y="822185"/>
                </a:lnTo>
                <a:lnTo>
                  <a:pt x="7560005" y="0"/>
                </a:lnTo>
                <a:lnTo>
                  <a:pt x="0" y="0"/>
                </a:lnTo>
                <a:lnTo>
                  <a:pt x="0" y="822185"/>
                </a:lnTo>
                <a:close/>
              </a:path>
            </a:pathLst>
          </a:custGeom>
          <a:solidFill>
            <a:srgbClr val="347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0140289"/>
            <a:ext cx="7560309" cy="551815"/>
          </a:xfrm>
          <a:custGeom>
            <a:avLst/>
            <a:gdLst/>
            <a:ahLst/>
            <a:cxnLst/>
            <a:rect l="l" t="t" r="r" b="b"/>
            <a:pathLst>
              <a:path w="7560309" h="551815">
                <a:moveTo>
                  <a:pt x="0" y="551713"/>
                </a:moveTo>
                <a:lnTo>
                  <a:pt x="7560005" y="551713"/>
                </a:lnTo>
                <a:lnTo>
                  <a:pt x="7560005" y="0"/>
                </a:lnTo>
                <a:lnTo>
                  <a:pt x="0" y="0"/>
                </a:lnTo>
                <a:lnTo>
                  <a:pt x="0" y="551713"/>
                </a:lnTo>
                <a:close/>
              </a:path>
            </a:pathLst>
          </a:custGeom>
          <a:solidFill>
            <a:srgbClr val="3471B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13"/>
          <p:cNvSpPr/>
          <p:nvPr/>
        </p:nvSpPr>
        <p:spPr>
          <a:xfrm>
            <a:off x="-3809" y="521335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3"/>
          <p:cNvSpPr/>
          <p:nvPr/>
        </p:nvSpPr>
        <p:spPr>
          <a:xfrm>
            <a:off x="0" y="184150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49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50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51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52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159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60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61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62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63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64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65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66"/>
          </p:nvPr>
        </p:nvSpPr>
        <p:spPr/>
      </p:sp>
      <p:sp>
        <p:nvSpPr>
          <p:cNvPr id="50" name="Picture Placeholder 49"/>
          <p:cNvSpPr>
            <a:spLocks noGrp="1"/>
          </p:cNvSpPr>
          <p:nvPr>
            <p:ph type="pic" sz="quarter" idx="167"/>
          </p:nvPr>
        </p:nvSpPr>
        <p:spPr/>
      </p:sp>
      <p:sp>
        <p:nvSpPr>
          <p:cNvPr id="51" name="Picture Placeholder 50"/>
          <p:cNvSpPr>
            <a:spLocks noGrp="1"/>
          </p:cNvSpPr>
          <p:nvPr>
            <p:ph type="pic" sz="quarter" idx="168"/>
          </p:nvPr>
        </p:nvSpPr>
        <p:spPr/>
      </p:sp>
      <p:sp>
        <p:nvSpPr>
          <p:cNvPr id="52" name="Picture Placeholder 51"/>
          <p:cNvSpPr>
            <a:spLocks noGrp="1"/>
          </p:cNvSpPr>
          <p:nvPr>
            <p:ph type="pic" sz="quarter" idx="169"/>
          </p:nvPr>
        </p:nvSpPr>
        <p:spPr/>
      </p:sp>
      <p:sp>
        <p:nvSpPr>
          <p:cNvPr id="53" name="Picture Placeholder 52"/>
          <p:cNvSpPr>
            <a:spLocks noGrp="1"/>
          </p:cNvSpPr>
          <p:nvPr>
            <p:ph type="pic" sz="quarter" idx="170"/>
          </p:nvPr>
        </p:nvSpPr>
        <p:spPr/>
      </p:sp>
      <p:sp>
        <p:nvSpPr>
          <p:cNvPr id="54" name="Picture Placeholder 53"/>
          <p:cNvSpPr>
            <a:spLocks noGrp="1"/>
          </p:cNvSpPr>
          <p:nvPr>
            <p:ph type="pic" sz="quarter" idx="171"/>
          </p:nvPr>
        </p:nvSpPr>
        <p:spPr/>
      </p:sp>
    </p:spTree>
    <p:extLst>
      <p:ext uri="{BB962C8B-B14F-4D97-AF65-F5344CB8AC3E}">
        <p14:creationId xmlns:p14="http://schemas.microsoft.com/office/powerpoint/2010/main" val="21170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bject 13"/>
          <p:cNvSpPr/>
          <p:nvPr/>
        </p:nvSpPr>
        <p:spPr>
          <a:xfrm>
            <a:off x="-3809" y="521335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13"/>
          <p:cNvSpPr/>
          <p:nvPr/>
        </p:nvSpPr>
        <p:spPr>
          <a:xfrm>
            <a:off x="0" y="1841500"/>
            <a:ext cx="7560309" cy="219710"/>
          </a:xfrm>
          <a:custGeom>
            <a:avLst/>
            <a:gdLst/>
            <a:ahLst/>
            <a:cxnLst/>
            <a:rect l="l" t="t" r="r" b="b"/>
            <a:pathLst>
              <a:path w="7560309" h="219709">
                <a:moveTo>
                  <a:pt x="7560005" y="0"/>
                </a:moveTo>
                <a:lnTo>
                  <a:pt x="7560005" y="219659"/>
                </a:lnTo>
                <a:lnTo>
                  <a:pt x="0" y="219659"/>
                </a:lnTo>
                <a:lnTo>
                  <a:pt x="0" y="0"/>
                </a:lnTo>
                <a:lnTo>
                  <a:pt x="7560005" y="0"/>
                </a:lnTo>
                <a:close/>
              </a:path>
            </a:pathLst>
          </a:custGeom>
          <a:solidFill>
            <a:srgbClr val="93B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49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50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51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52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53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54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55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56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57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58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159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60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61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62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63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64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65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66"/>
          </p:nvPr>
        </p:nvSpPr>
        <p:spPr/>
      </p:sp>
      <p:sp>
        <p:nvSpPr>
          <p:cNvPr id="50" name="Picture Placeholder 49"/>
          <p:cNvSpPr>
            <a:spLocks noGrp="1"/>
          </p:cNvSpPr>
          <p:nvPr>
            <p:ph type="pic" sz="quarter" idx="167"/>
          </p:nvPr>
        </p:nvSpPr>
        <p:spPr/>
      </p:sp>
      <p:sp>
        <p:nvSpPr>
          <p:cNvPr id="51" name="Picture Placeholder 50"/>
          <p:cNvSpPr>
            <a:spLocks noGrp="1"/>
          </p:cNvSpPr>
          <p:nvPr>
            <p:ph type="pic" sz="quarter" idx="168"/>
          </p:nvPr>
        </p:nvSpPr>
        <p:spPr/>
      </p:sp>
      <p:sp>
        <p:nvSpPr>
          <p:cNvPr id="52" name="Picture Placeholder 51"/>
          <p:cNvSpPr>
            <a:spLocks noGrp="1"/>
          </p:cNvSpPr>
          <p:nvPr>
            <p:ph type="pic" sz="quarter" idx="169"/>
          </p:nvPr>
        </p:nvSpPr>
        <p:spPr/>
      </p:sp>
      <p:sp>
        <p:nvSpPr>
          <p:cNvPr id="53" name="Picture Placeholder 52"/>
          <p:cNvSpPr>
            <a:spLocks noGrp="1"/>
          </p:cNvSpPr>
          <p:nvPr>
            <p:ph type="pic" sz="quarter" idx="170"/>
          </p:nvPr>
        </p:nvSpPr>
        <p:spPr/>
      </p:sp>
      <p:sp>
        <p:nvSpPr>
          <p:cNvPr id="54" name="Picture Placeholder 53"/>
          <p:cNvSpPr>
            <a:spLocks noGrp="1"/>
          </p:cNvSpPr>
          <p:nvPr>
            <p:ph type="pic" sz="quarter" idx="171"/>
          </p:nvPr>
        </p:nvSpPr>
        <p:spPr/>
      </p:sp>
    </p:spTree>
    <p:extLst>
      <p:ext uri="{BB962C8B-B14F-4D97-AF65-F5344CB8AC3E}">
        <p14:creationId xmlns:p14="http://schemas.microsoft.com/office/powerpoint/2010/main" val="20942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RE">
      <a:majorFont>
        <a:latin typeface="Roboto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10925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PICTOGRAM_SEPARTED_FILES</dc:title>
  <dc:creator>Annie Brennan</dc:creator>
  <cp:lastModifiedBy>Annie Brennan</cp:lastModifiedBy>
  <cp:revision>26</cp:revision>
  <cp:lastPrinted>2019-03-15T06:38:19Z</cp:lastPrinted>
  <dcterms:created xsi:type="dcterms:W3CDTF">2019-03-15T04:51:59Z</dcterms:created>
  <dcterms:modified xsi:type="dcterms:W3CDTF">2019-06-04T23:49:35Z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2019-03-13T00:00:00Z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2019-03-15T00:00:00Z</vt:filetime>
  </property>
</Properties>
</file>